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0.55072463768115953</c:v>
                </c:pt>
                <c:pt idx="1">
                  <c:v>0.44927536231884047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0.55072463768115953</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7.4061186534354482</c:v>
                </c:pt>
                <c:pt idx="1">
                  <c:v>7.8412659940299561</c:v>
                </c:pt>
                <c:pt idx="2">
                  <c:v>6.2292546101880726</c:v>
                </c:pt>
                <c:pt idx="3">
                  <c:v>7.4940313597448496</c:v>
                </c:pt>
                <c:pt idx="4">
                  <c:v>9.3208202111726095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6.5441704220939876</c:v>
                </c:pt>
                <c:pt idx="1">
                  <c:v>7.2171409267674527</c:v>
                </c:pt>
                <c:pt idx="2">
                  <c:v>5.6787379006199714</c:v>
                </c:pt>
                <c:pt idx="3">
                  <c:v>6.9868645859978793</c:v>
                </c:pt>
                <c:pt idx="4">
                  <c:v>8.835749239548063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Sheet1!$B$2:$B$6</c:f>
              <c:numCache>
                <c:formatCode>0.0</c:formatCode>
                <c:ptCount val="5"/>
                <c:pt idx="0">
                  <c:v>7.1732360810764906</c:v>
                </c:pt>
                <c:pt idx="1">
                  <c:v>7.1592219330043294</c:v>
                </c:pt>
                <c:pt idx="2">
                  <c:v>7.15717146612179</c:v>
                </c:pt>
                <c:pt idx="3">
                  <c:v>6.6065803882468792</c:v>
                </c:pt>
                <c:pt idx="4">
                  <c:v>6.1860716106829221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B79-4EC9-8973-6DE2D0EB15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Sheet1!$C$2:$C$6</c:f>
              <c:numCache>
                <c:formatCode>0.0</c:formatCode>
                <c:ptCount val="5"/>
                <c:pt idx="0">
                  <c:v>2.8267639189235094</c:v>
                </c:pt>
                <c:pt idx="1">
                  <c:v>2.8407780669956706</c:v>
                </c:pt>
                <c:pt idx="2">
                  <c:v>2.84282853387821</c:v>
                </c:pt>
                <c:pt idx="3">
                  <c:v>3.3934196117531208</c:v>
                </c:pt>
                <c:pt idx="4">
                  <c:v>3.8139283893170779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B79-4EC9-8973-6DE2D0EB15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0.3491714749696726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0.27782891615963035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2.9004943151462914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0.27782891615963123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0.16468470381408018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6.6651757749762233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0.55813455904352782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0.19024897118031525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1.9861721630655644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0.19024897118031525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0.40564009451942429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6.5479850015175352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7.0395749772972964</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Sheet1!$B$2:$B$6</c:f>
              <c:numCache>
                <c:formatCode>0.0</c:formatCode>
                <c:ptCount val="5"/>
                <c:pt idx="0">
                  <c:v>5.8773454859714702</c:v>
                </c:pt>
                <c:pt idx="1">
                  <c:v>6.1332592078756782</c:v>
                </c:pt>
                <c:pt idx="2">
                  <c:v>6.3940711678408597</c:v>
                </c:pt>
                <c:pt idx="3">
                  <c:v>6.6182440133269331</c:v>
                </c:pt>
                <c:pt idx="4">
                  <c:v>6.6632298812749333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1F6-487F-9F92-A557A60F757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Sheet1!$C$2:$C$6</c:f>
              <c:numCache>
                <c:formatCode>0.0</c:formatCode>
                <c:ptCount val="5"/>
                <c:pt idx="0">
                  <c:v>4.1226545140285298</c:v>
                </c:pt>
                <c:pt idx="1">
                  <c:v>3.8667407921243218</c:v>
                </c:pt>
                <c:pt idx="2">
                  <c:v>3.6059288321591403</c:v>
                </c:pt>
                <c:pt idx="3">
                  <c:v>3.3817559866730669</c:v>
                </c:pt>
                <c:pt idx="4">
                  <c:v>3.3367701187250667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1F6-487F-9F92-A557A60F757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Sheet1!$B$2:$B$6</c:f>
              <c:numCache>
                <c:formatCode>0.0</c:formatCode>
                <c:ptCount val="5"/>
                <c:pt idx="0">
                  <c:v>8.1033523503773548</c:v>
                </c:pt>
                <c:pt idx="1">
                  <c:v>7.5362640382780874</c:v>
                </c:pt>
                <c:pt idx="2">
                  <c:v>7.4725761126951253</c:v>
                </c:pt>
                <c:pt idx="3">
                  <c:v>7.412683760060335</c:v>
                </c:pt>
                <c:pt idx="4">
                  <c:v>7.311615150393405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0E1-4D71-9CE5-2D8F836745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Sheet1!$C$2:$C$6</c:f>
              <c:numCache>
                <c:formatCode>0.0</c:formatCode>
                <c:ptCount val="5"/>
                <c:pt idx="0">
                  <c:v>1.8966476496226452</c:v>
                </c:pt>
                <c:pt idx="1">
                  <c:v>2.4637359617219126</c:v>
                </c:pt>
                <c:pt idx="2">
                  <c:v>2.5274238873048747</c:v>
                </c:pt>
                <c:pt idx="3">
                  <c:v>2.587316239939665</c:v>
                </c:pt>
                <c:pt idx="4">
                  <c:v>2.688384849606595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0E1-4D71-9CE5-2D8F836745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0.25244984724740238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0.39042857505900219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0.1088485676770734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1.1363635438788267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0.10884856767707518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0.3904285750590013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0.20750890801325994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6.5342733564772439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0.45237998301453963</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0.4485990670288782</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0.12506606592508263</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1.3056719158238721</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0.12506606592508263</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0.4485990670288782</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0.12527601316161352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7.0904202156697931</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0.82341329848969114</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0.51048754317592238</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0.1423201103640821</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1.4858016823735847</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0.14232011036408121</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0.30765201104061024</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7.4940313597448496</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7.7838991095979653</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Sheet1!$B$2:$B$6</c:f>
              <c:numCache>
                <c:formatCode>0.0</c:formatCode>
                <c:ptCount val="5"/>
                <c:pt idx="0">
                  <c:v>4.6933920236039892</c:v>
                </c:pt>
                <c:pt idx="1">
                  <c:v>4.9206734551941693</c:v>
                </c:pt>
                <c:pt idx="2">
                  <c:v>5.1802138727209543</c:v>
                </c:pt>
                <c:pt idx="3">
                  <c:v>5.4440758632225918</c:v>
                </c:pt>
                <c:pt idx="4">
                  <c:v>5.6015804784080441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B0-4F2E-9DA8-1A649E7EDF0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Sheet1!$C$2:$C$6</c:f>
              <c:numCache>
                <c:formatCode>0.0</c:formatCode>
                <c:ptCount val="5"/>
                <c:pt idx="0">
                  <c:v>5.3066079763960108</c:v>
                </c:pt>
                <c:pt idx="1">
                  <c:v>5.0793265448058307</c:v>
                </c:pt>
                <c:pt idx="2">
                  <c:v>4.8197861272790457</c:v>
                </c:pt>
                <c:pt idx="3">
                  <c:v>4.5559241367774082</c:v>
                </c:pt>
                <c:pt idx="4">
                  <c:v>4.3984195215919559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B0-4F2E-9DA8-1A649E7EDF0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Sheet1!$B$2:$B$6</c:f>
              <c:numCache>
                <c:formatCode>0.0</c:formatCode>
                <c:ptCount val="5"/>
                <c:pt idx="0">
                  <c:v>7.3105931518596474</c:v>
                </c:pt>
                <c:pt idx="1">
                  <c:v>7.2452704019247589</c:v>
                </c:pt>
                <c:pt idx="2">
                  <c:v>6.8134600387252924</c:v>
                </c:pt>
                <c:pt idx="3">
                  <c:v>6.6697706946145168</c:v>
                </c:pt>
                <c:pt idx="4">
                  <c:v>6.5535976427176346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147-4CD7-92E6-265B3864CE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Sheet1!$C$2:$C$6</c:f>
              <c:numCache>
                <c:formatCode>0.0</c:formatCode>
                <c:ptCount val="5"/>
                <c:pt idx="0">
                  <c:v>2.6894068481403526</c:v>
                </c:pt>
                <c:pt idx="1">
                  <c:v>2.7547295980752411</c:v>
                </c:pt>
                <c:pt idx="2">
                  <c:v>3.1865399612747076</c:v>
                </c:pt>
                <c:pt idx="3">
                  <c:v>3.3302293053854832</c:v>
                </c:pt>
                <c:pt idx="4">
                  <c:v>3.4464023572823654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147-4CD7-92E6-265B3864CE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0.70848089137445225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0.68486323165355056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0.19093474858728321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1.993331581523007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0.19093474858728321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0.68486323165355145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0.30545671892323334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5.1802138727209543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0.18824930246755622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0.87999278122831814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0.24533540811758492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2.5612667190491285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0.24533540811758581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0.58076467009591859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6.1327014762798537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8.4777685799518352</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Sheet1!$B$2:$B$6</c:f>
              <c:numCache>
                <c:formatCode>0.0</c:formatCode>
                <c:ptCount val="5"/>
                <c:pt idx="0">
                  <c:v>7.0204391500025922</c:v>
                </c:pt>
                <c:pt idx="1">
                  <c:v>7.3972331836203864</c:v>
                </c:pt>
                <c:pt idx="2">
                  <c:v>7.4693736246933904</c:v>
                </c:pt>
                <c:pt idx="3">
                  <c:v>7.5011199171825682</c:v>
                </c:pt>
                <c:pt idx="4">
                  <c:v>7.6748235375582308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CAD-49B2-8092-AC13A19AD5D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Sheet1!$C$2:$C$6</c:f>
              <c:numCache>
                <c:formatCode>0.0</c:formatCode>
                <c:ptCount val="5"/>
                <c:pt idx="0">
                  <c:v>2.9795608499974078</c:v>
                </c:pt>
                <c:pt idx="1">
                  <c:v>2.6027668163796136</c:v>
                </c:pt>
                <c:pt idx="2">
                  <c:v>2.5306263753066096</c:v>
                </c:pt>
                <c:pt idx="3">
                  <c:v>2.4988800828174318</c:v>
                </c:pt>
                <c:pt idx="4">
                  <c:v>2.3251764624417692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CAD-49B2-8092-AC13A19AD5D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Sheet1!$B$2:$B$6</c:f>
              <c:numCache>
                <c:formatCode>0.0</c:formatCode>
                <c:ptCount val="5"/>
                <c:pt idx="0">
                  <c:v>9.0404640838931716</c:v>
                </c:pt>
                <c:pt idx="1">
                  <c:v>8.9126452811375252</c:v>
                </c:pt>
                <c:pt idx="2">
                  <c:v>8.6965044949836017</c:v>
                </c:pt>
                <c:pt idx="3">
                  <c:v>8.4777685799518352</c:v>
                </c:pt>
                <c:pt idx="4">
                  <c:v>8.451872632805884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E2-4479-A3AC-D0715875062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Sheet1!$C$2:$C$6</c:f>
              <c:numCache>
                <c:formatCode>0.0</c:formatCode>
                <c:ptCount val="5"/>
                <c:pt idx="0">
                  <c:v>0.95953591610682842</c:v>
                </c:pt>
                <c:pt idx="1">
                  <c:v>1.0873547188624748</c:v>
                </c:pt>
                <c:pt idx="2">
                  <c:v>1.3034955050163983</c:v>
                </c:pt>
                <c:pt idx="3">
                  <c:v>1.5222314200481648</c:v>
                </c:pt>
                <c:pt idx="4">
                  <c:v>1.548127367194116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E2-4479-A3AC-D0715875062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8.4430860847387379E-2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0.37932538402454519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0.10575308102996406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1.1040471041551889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0.10575308102996317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0.37932538402454519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5.2132884553993009E-2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8.4777685799518352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8.1530097441089584</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Sheet1!$B$2:$B$6</c:f>
              <c:numCache>
                <c:formatCode>0.0</c:formatCode>
                <c:ptCount val="5"/>
                <c:pt idx="0">
                  <c:v>6.9939305580548972</c:v>
                </c:pt>
                <c:pt idx="1">
                  <c:v>7.2062317834852143</c:v>
                </c:pt>
                <c:pt idx="2">
                  <c:v>7.7610547433852428</c:v>
                </c:pt>
                <c:pt idx="3">
                  <c:v>7.9076615758894864</c:v>
                </c:pt>
                <c:pt idx="4">
                  <c:v>8.0930122081719897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BA-4D24-86F2-422C1B1A610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Sheet1!$C$2:$C$6</c:f>
              <c:numCache>
                <c:formatCode>0.0</c:formatCode>
                <c:ptCount val="5"/>
                <c:pt idx="0">
                  <c:v>3.0060694419451028</c:v>
                </c:pt>
                <c:pt idx="1">
                  <c:v>2.7937682165147857</c:v>
                </c:pt>
                <c:pt idx="2">
                  <c:v>2.2389452566147572</c:v>
                </c:pt>
                <c:pt idx="3">
                  <c:v>2.0923384241105136</c:v>
                </c:pt>
                <c:pt idx="4">
                  <c:v>1.9069877918280103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1BA-4D24-86F2-422C1B1A610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Sheet1!$B$2:$B$6</c:f>
              <c:numCache>
                <c:formatCode>0.0</c:formatCode>
                <c:ptCount val="5"/>
                <c:pt idx="0">
                  <c:v>6.8881001235056978</c:v>
                </c:pt>
                <c:pt idx="1">
                  <c:v>7.045466677540106</c:v>
                </c:pt>
                <c:pt idx="2">
                  <c:v>7.2280492181615834</c:v>
                </c:pt>
                <c:pt idx="3">
                  <c:v>7.3606091067820154</c:v>
                </c:pt>
                <c:pt idx="4">
                  <c:v>7.4127890381745596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CBE-445A-A373-E09FE96037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Sheet1!$C$2:$C$6</c:f>
              <c:numCache>
                <c:formatCode>0.0</c:formatCode>
                <c:ptCount val="5"/>
                <c:pt idx="0">
                  <c:v>3.1118998764943022</c:v>
                </c:pt>
                <c:pt idx="1">
                  <c:v>2.954533322459894</c:v>
                </c:pt>
                <c:pt idx="2">
                  <c:v>2.7719507818384166</c:v>
                </c:pt>
                <c:pt idx="3">
                  <c:v>2.6393908932179846</c:v>
                </c:pt>
                <c:pt idx="4">
                  <c:v>2.5872109618254404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CBE-445A-A373-E09FE96037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Sheet1!$B$2:$B$6</c:f>
              <c:numCache>
                <c:formatCode>0.0</c:formatCode>
                <c:ptCount val="5"/>
                <c:pt idx="0">
                  <c:v>8.9853001452917187</c:v>
                </c:pt>
                <c:pt idx="1">
                  <c:v>8.9125908091587895</c:v>
                </c:pt>
                <c:pt idx="2">
                  <c:v>8.7974295364425483</c:v>
                </c:pt>
                <c:pt idx="3">
                  <c:v>8.5069445397233423</c:v>
                </c:pt>
                <c:pt idx="4">
                  <c:v>8.4821177777419035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A95-4504-84D9-40FF58EDB06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Sheet1!$C$2:$C$6</c:f>
              <c:numCache>
                <c:formatCode>0.0</c:formatCode>
                <c:ptCount val="5"/>
                <c:pt idx="0">
                  <c:v>1.0146998547082813</c:v>
                </c:pt>
                <c:pt idx="1">
                  <c:v>1.0874091908412105</c:v>
                </c:pt>
                <c:pt idx="2">
                  <c:v>1.2025704635574517</c:v>
                </c:pt>
                <c:pt idx="3">
                  <c:v>1.4930554602766577</c:v>
                </c:pt>
                <c:pt idx="4">
                  <c:v>1.5178822222580965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A95-4504-84D9-40FF58EDB06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0.27199719054484728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0.38165065072483095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0.10640134800108569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1.1108149190048104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0.10640134800108747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0.38165065072483095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4.518487703072438E-2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8.1530097441089584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8.9025807934595154</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Sheet1!$B$2:$B$6</c:f>
              <c:numCache>
                <c:formatCode>0.0</c:formatCode>
                <c:ptCount val="5"/>
                <c:pt idx="0">
                  <c:v>8.3630414369579089</c:v>
                </c:pt>
                <c:pt idx="1">
                  <c:v>8.4325790181452778</c:v>
                </c:pt>
                <c:pt idx="2">
                  <c:v>8.4768790609664659</c:v>
                </c:pt>
                <c:pt idx="3">
                  <c:v>8.5370521275714477</c:v>
                </c:pt>
                <c:pt idx="4">
                  <c:v>8.556032295923961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4E8-4700-ADCB-7B4B65352DD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Sheet1!$C$2:$C$6</c:f>
              <c:numCache>
                <c:formatCode>0.0</c:formatCode>
                <c:ptCount val="5"/>
                <c:pt idx="0">
                  <c:v>1.6369585630420911</c:v>
                </c:pt>
                <c:pt idx="1">
                  <c:v>1.5674209818547222</c:v>
                </c:pt>
                <c:pt idx="2">
                  <c:v>1.5231209390335341</c:v>
                </c:pt>
                <c:pt idx="3">
                  <c:v>1.4629478724285523</c:v>
                </c:pt>
                <c:pt idx="4">
                  <c:v>1.443967704076039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4E8-4700-ADCB-7B4B65352DD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Sheet1!$B$2:$B$6</c:f>
              <c:numCache>
                <c:formatCode>0.0</c:formatCode>
                <c:ptCount val="5"/>
                <c:pt idx="0">
                  <c:v>9.2857032904080139</c:v>
                </c:pt>
                <c:pt idx="1">
                  <c:v>9.0088794571560928</c:v>
                </c:pt>
                <c:pt idx="2">
                  <c:v>9.0008025181781388</c:v>
                </c:pt>
                <c:pt idx="3">
                  <c:v>8.9025807934595154</c:v>
                </c:pt>
                <c:pt idx="4">
                  <c:v>8.8684508059844713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851-4530-A212-9396BED7F9A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Sheet1!$C$2:$C$6</c:f>
              <c:numCache>
                <c:formatCode>0.0</c:formatCode>
                <c:ptCount val="5"/>
                <c:pt idx="0">
                  <c:v>0.7142967095919861</c:v>
                </c:pt>
                <c:pt idx="1">
                  <c:v>0.99112054284390716</c:v>
                </c:pt>
                <c:pt idx="2">
                  <c:v>0.99919748182186119</c:v>
                </c:pt>
                <c:pt idx="3">
                  <c:v>1.0974192065404846</c:v>
                </c:pt>
                <c:pt idx="4">
                  <c:v>1.1315491940155287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851-4530-A212-9396BED7F9A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1.0272941023825135</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0.33414159256347808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9.315617778840668E-2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0.97253722841717405</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9.315617778840668E-2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0.1636868751468441</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9.0898688914888339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0.4529126168064801</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0.26914997040228883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7.5036999441417507E-2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0.78337558708402355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7.5036999441417507E-2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0.26914997040228883</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2.8491718127238386E-2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9.0081340345138887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0.4035163232890957</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0.28198029823920301</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7.8613998916070571E-2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0.8207189521481224</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7.8613998916070571E-2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0.28198029823920123</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3.0515758027727102E-2</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8.6097394543758234</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8.4741751953840918</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Sheet1!$B$2:$B$6</c:f>
              <c:numCache>
                <c:formatCode>0.0</c:formatCode>
                <c:ptCount val="5"/>
                <c:pt idx="0">
                  <c:v>7.0291716941526374</c:v>
                </c:pt>
                <c:pt idx="1">
                  <c:v>7.8136407048514762</c:v>
                </c:pt>
                <c:pt idx="2">
                  <c:v>7.8458242596454433</c:v>
                </c:pt>
                <c:pt idx="3">
                  <c:v>8.1311887351302321</c:v>
                </c:pt>
                <c:pt idx="4">
                  <c:v>8.3023396736355011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5A-44A3-8366-AF24A5AA3B1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Sheet1!$C$2:$C$6</c:f>
              <c:numCache>
                <c:formatCode>0.0</c:formatCode>
                <c:ptCount val="5"/>
                <c:pt idx="0">
                  <c:v>2.9708283058473626</c:v>
                </c:pt>
                <c:pt idx="1">
                  <c:v>2.1863592951485238</c:v>
                </c:pt>
                <c:pt idx="2">
                  <c:v>2.1541757403545567</c:v>
                </c:pt>
                <c:pt idx="3">
                  <c:v>1.8688112648697679</c:v>
                </c:pt>
                <c:pt idx="4">
                  <c:v>1.6976603263644989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5A-44A3-8366-AF24A5AA3B1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Sheet1!$B$2:$B$6</c:f>
              <c:numCache>
                <c:formatCode>0.0</c:formatCode>
                <c:ptCount val="5"/>
                <c:pt idx="0">
                  <c:v>8.3271871845557381</c:v>
                </c:pt>
                <c:pt idx="1">
                  <c:v>8.2795386239253705</c:v>
                </c:pt>
                <c:pt idx="2">
                  <c:v>8.2722582355053209</c:v>
                </c:pt>
                <c:pt idx="3">
                  <c:v>8.1042499687985003</c:v>
                </c:pt>
                <c:pt idx="4">
                  <c:v>8.0958104543150409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A21-4477-AFB8-580F45B1152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Sheet1!$C$2:$C$6</c:f>
              <c:numCache>
                <c:formatCode>0.0</c:formatCode>
                <c:ptCount val="5"/>
                <c:pt idx="0">
                  <c:v>1.6728128154442619</c:v>
                </c:pt>
                <c:pt idx="1">
                  <c:v>1.7204613760746295</c:v>
                </c:pt>
                <c:pt idx="2">
                  <c:v>1.7277417644946791</c:v>
                </c:pt>
                <c:pt idx="3">
                  <c:v>1.8957500312014997</c:v>
                </c:pt>
                <c:pt idx="4">
                  <c:v>1.9041895456849591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A21-4477-AFB8-580F45B1152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Sheet1!$B$2:$B$6</c:f>
              <c:numCache>
                <c:formatCode>0.0</c:formatCode>
                <c:ptCount val="5"/>
                <c:pt idx="0">
                  <c:v>9.0363515831111414</c:v>
                </c:pt>
                <c:pt idx="1">
                  <c:v>8.9662257889759758</c:v>
                </c:pt>
                <c:pt idx="2">
                  <c:v>8.622283568167548</c:v>
                </c:pt>
                <c:pt idx="3">
                  <c:v>8.5341484747521736</c:v>
                </c:pt>
                <c:pt idx="4">
                  <c:v>8.4994833244450909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AFF-4CEB-B016-30A5AFAE598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Sheet1!$C$2:$C$6</c:f>
              <c:numCache>
                <c:formatCode>0.0</c:formatCode>
                <c:ptCount val="5"/>
                <c:pt idx="0">
                  <c:v>0.96364841688885861</c:v>
                </c:pt>
                <c:pt idx="1">
                  <c:v>1.0337742110240242</c:v>
                </c:pt>
                <c:pt idx="2">
                  <c:v>1.377716431832452</c:v>
                </c:pt>
                <c:pt idx="3">
                  <c:v>1.4658515252478264</c:v>
                </c:pt>
                <c:pt idx="4">
                  <c:v>1.5005166755549091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AFF-4CEB-B016-30A5AFAE598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0.27196376391986288</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0.35168569107992464</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9.8047341285884215E-2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1.0236002787108021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9.8047341285885992E-2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0.35168569107992198</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5.1867863262852865E-2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8.1883380645310027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0.401563842777521</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0.31100704816261082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8.670643977546888E-2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0.90520288216083955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8.670643977546888E-2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0.31100704816261171</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0.20483857296363261</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8.760012326237181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7.8182673115829688</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Sheet1!$B$2:$B$6</c:f>
              <c:numCache>
                <c:formatCode>0.0</c:formatCode>
                <c:ptCount val="5"/>
                <c:pt idx="0">
                  <c:v>7.5123147738827774</c:v>
                </c:pt>
                <c:pt idx="1">
                  <c:v>7.7095511273895454</c:v>
                </c:pt>
                <c:pt idx="2">
                  <c:v>7.809625737783886</c:v>
                </c:pt>
                <c:pt idx="3">
                  <c:v>7.8182673115829688</c:v>
                </c:pt>
                <c:pt idx="4">
                  <c:v>7.9292424777818766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FDF-4868-883C-6B01B9EFD25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Sheet1!$C$2:$C$6</c:f>
              <c:numCache>
                <c:formatCode>0.0</c:formatCode>
                <c:ptCount val="5"/>
                <c:pt idx="0">
                  <c:v>2.4876852261172226</c:v>
                </c:pt>
                <c:pt idx="1">
                  <c:v>2.2904488726104546</c:v>
                </c:pt>
                <c:pt idx="2">
                  <c:v>2.190374262216114</c:v>
                </c:pt>
                <c:pt idx="3">
                  <c:v>2.1817326884170312</c:v>
                </c:pt>
                <c:pt idx="4">
                  <c:v>2.0707575222181234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FDF-4868-883C-6B01B9EFD25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Sheet1!$B$2:$B$6</c:f>
              <c:numCache>
                <c:formatCode>0.0</c:formatCode>
                <c:ptCount val="5"/>
                <c:pt idx="0">
                  <c:v>8.5836886993265846</c:v>
                </c:pt>
                <c:pt idx="1">
                  <c:v>8.4696772200194506</c:v>
                </c:pt>
                <c:pt idx="2">
                  <c:v>8.3160136076460827</c:v>
                </c:pt>
                <c:pt idx="3">
                  <c:v>8.2905092403335132</c:v>
                </c:pt>
                <c:pt idx="4">
                  <c:v>8.2713194483773851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7E2-4458-A76E-07325F0FF69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Sheet1!$C$2:$C$6</c:f>
              <c:numCache>
                <c:formatCode>0.0</c:formatCode>
                <c:ptCount val="5"/>
                <c:pt idx="0">
                  <c:v>1.4163113006734154</c:v>
                </c:pt>
                <c:pt idx="1">
                  <c:v>1.5303227799805494</c:v>
                </c:pt>
                <c:pt idx="2">
                  <c:v>1.6839863923539173</c:v>
                </c:pt>
                <c:pt idx="3">
                  <c:v>1.7094907596664868</c:v>
                </c:pt>
                <c:pt idx="4">
                  <c:v>1.7286805516226149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7E2-4458-A76E-07325F0FF69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0.49205782297695233</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0.62930084469930048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0.17544437051806483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1.8316142406850355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0.17544437051806661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0.62930084469929959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0.59003256442265517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6.3864811272669062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0.11844291335782486</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0.20287570998973337</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5.6560231139627604E-2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0.59048075755220353</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5.6560231139627604E-2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0.20287570998973337</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0.41430601036063841</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9.000978412398581</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0.128413509282292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0.28188440690637684</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7.8587265129414163E-2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0.82043985522295593</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7.8587265129414163E-2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0.28188440690637684</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0.84225040555776864</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8.0673423950834184</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8.5471910202162462</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0.37855451585258582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0.13972187360141142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1.4586764606231135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0.13972187360141142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0.16623905417431928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8.3007184941129299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Sheet1!$B$2:$B$6</c:f>
              <c:numCache>
                <c:formatCode>0.0</c:formatCode>
                <c:ptCount val="5"/>
                <c:pt idx="0">
                  <c:v>7.4586159723277063</c:v>
                </c:pt>
                <c:pt idx="1">
                  <c:v>7.5136447086852733</c:v>
                </c:pt>
                <c:pt idx="2">
                  <c:v>7.5639775581514774</c:v>
                </c:pt>
                <c:pt idx="3">
                  <c:v>7.7954770960405746</c:v>
                </c:pt>
                <c:pt idx="4">
                  <c:v>7.8728810480668976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11E-4FE0-A8EA-3AA420C72EE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Sheet1!$C$2:$C$6</c:f>
              <c:numCache>
                <c:formatCode>0.0</c:formatCode>
                <c:ptCount val="5"/>
                <c:pt idx="0">
                  <c:v>2.5413840276722937</c:v>
                </c:pt>
                <c:pt idx="1">
                  <c:v>2.4863552913147267</c:v>
                </c:pt>
                <c:pt idx="2">
                  <c:v>2.4360224418485226</c:v>
                </c:pt>
                <c:pt idx="3">
                  <c:v>2.2045229039594254</c:v>
                </c:pt>
                <c:pt idx="4">
                  <c:v>2.1271189519331024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11E-4FE0-A8EA-3AA420C72EE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Sheet1!$B$2:$B$6</c:f>
              <c:numCache>
                <c:formatCode>0.0</c:formatCode>
                <c:ptCount val="5"/>
                <c:pt idx="0">
                  <c:v>8.6103543706564771</c:v>
                </c:pt>
                <c:pt idx="1">
                  <c:v>8.6067241604980325</c:v>
                </c:pt>
                <c:pt idx="2">
                  <c:v>8.5471910202162462</c:v>
                </c:pt>
                <c:pt idx="3">
                  <c:v>8.4122347512448741</c:v>
                </c:pt>
                <c:pt idx="4">
                  <c:v>8.3924477940533855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F0-4957-B6E3-72D85621518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Sheet1!$C$2:$C$6</c:f>
              <c:numCache>
                <c:formatCode>0.0</c:formatCode>
                <c:ptCount val="5"/>
                <c:pt idx="0">
                  <c:v>1.3896456293435229</c:v>
                </c:pt>
                <c:pt idx="1">
                  <c:v>1.3932758395019675</c:v>
                </c:pt>
                <c:pt idx="2">
                  <c:v>1.4528089797837538</c:v>
                </c:pt>
                <c:pt idx="3">
                  <c:v>1.5877652487551259</c:v>
                </c:pt>
                <c:pt idx="4">
                  <c:v>1.6075522059466145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F0-4957-B6E3-72D85621518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0.17585460024575283</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0.3422737613231801</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9.5423365638241719E-2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0.99620634666703278</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9.5423365638241719E-2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0.34227376132317922</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0.82664603000550585</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8.0081585141725125</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1.2770511803739524</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0.46614059399288799</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0.12995651249296714</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1.3567274814746568</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0.12995651249296714</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0.46614059399288799</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0.19064002102313005</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9.0862235262599782</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0.43145577076637842</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0.13867546839175304</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1.4477521392677026</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0.13867546839175304</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0.15851327641382795</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8.4160035733289682</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8.7081666618301412</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Sheet1!$B$2:$B$6</c:f>
              <c:numCache>
                <c:formatCode>0.0</c:formatCode>
                <c:ptCount val="5"/>
                <c:pt idx="0">
                  <c:v>7.8319418910190617</c:v>
                </c:pt>
                <c:pt idx="1">
                  <c:v>7.8466084358120849</c:v>
                </c:pt>
                <c:pt idx="2">
                  <c:v>8.232977421157484</c:v>
                </c:pt>
                <c:pt idx="3">
                  <c:v>8.2454606389983898</c:v>
                </c:pt>
                <c:pt idx="4">
                  <c:v>8.2881599802889525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5BC-4F12-A215-92FECEA9B1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Sheet1!$C$2:$C$6</c:f>
              <c:numCache>
                <c:formatCode>0.0</c:formatCode>
                <c:ptCount val="5"/>
                <c:pt idx="0">
                  <c:v>2.1680581089809383</c:v>
                </c:pt>
                <c:pt idx="1">
                  <c:v>2.1533915641879151</c:v>
                </c:pt>
                <c:pt idx="2">
                  <c:v>1.767022578842516</c:v>
                </c:pt>
                <c:pt idx="3">
                  <c:v>1.7545393610016102</c:v>
                </c:pt>
                <c:pt idx="4">
                  <c:v>1.7118400197110475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5BC-4F12-A215-92FECEA9B1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Sheet1!$B$2:$B$6</c:f>
              <c:numCache>
                <c:formatCode>0.0</c:formatCode>
                <c:ptCount val="5"/>
                <c:pt idx="0">
                  <c:v>9.027187262477657</c:v>
                </c:pt>
                <c:pt idx="1">
                  <c:v>8.9516963097574287</c:v>
                </c:pt>
                <c:pt idx="2">
                  <c:v>8.8568207731932063</c:v>
                </c:pt>
                <c:pt idx="3">
                  <c:v>8.8465607347699766</c:v>
                </c:pt>
                <c:pt idx="4">
                  <c:v>8.7270431650990652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097-47B5-8825-D0E2B79A0A6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Sheet1!$C$2:$C$6</c:f>
              <c:numCache>
                <c:formatCode>0.0</c:formatCode>
                <c:ptCount val="5"/>
                <c:pt idx="0">
                  <c:v>0.97281273752234299</c:v>
                </c:pt>
                <c:pt idx="1">
                  <c:v>1.0483036902425713</c:v>
                </c:pt>
                <c:pt idx="2">
                  <c:v>1.1431792268067937</c:v>
                </c:pt>
                <c:pt idx="3">
                  <c:v>1.1534392652300234</c:v>
                </c:pt>
                <c:pt idx="4">
                  <c:v>1.2729568349009348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097-47B5-8825-D0E2B79A0A6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0.33090983873405833</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0.32530946672704886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9.0693847138830996E-2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0.94683084713104559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9.0693847138830108E-2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0.32530946672705063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0.26728906904047101</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8.1224125894649095</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0.35073992721388159</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0.23599780567595019</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6.5794423778733346E-2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0.68688441353203089</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6.5794423778733346E-2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0.23599780567595019</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0.12602967737781157</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8.9837888541218245</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0.10282112279521982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0.3513090875017415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9.7942347023973753E-2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1.0225041535701749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9.7942347023973753E-2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0.3513090875017415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0.23122514696374274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8.9726021732181191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0.22838670305759212</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0.24476212828664501</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6.8237851395911875E-2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0.71239344985213293</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6.8237851395911875E-2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0.24476212828664501</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0.13904285016747231</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8.9791659070159131</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9.3553349258043816E-2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0.27608893604484397</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7.697153118320621E-2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0.80357182294416063</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7.697153118320621E-2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0.27608893604484486</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0.18920253372670714</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8.7472992967179195</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8.4229017881965689</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Sheet1!$B$2:$B$6</c:f>
              <c:numCache>
                <c:formatCode>0.0</c:formatCode>
                <c:ptCount val="5"/>
                <c:pt idx="0">
                  <c:v>7.5543172993103562</c:v>
                </c:pt>
                <c:pt idx="1">
                  <c:v>7.7485242989296346</c:v>
                </c:pt>
                <c:pt idx="2">
                  <c:v>7.9958936702763053</c:v>
                </c:pt>
                <c:pt idx="3">
                  <c:v>8.0799224546571526</c:v>
                </c:pt>
                <c:pt idx="4">
                  <c:v>8.1825799764824154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91D-4507-9E50-5F6894FA7A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Sheet1!$C$2:$C$6</c:f>
              <c:numCache>
                <c:formatCode>0.0</c:formatCode>
                <c:ptCount val="5"/>
                <c:pt idx="0">
                  <c:v>2.4456827006896438</c:v>
                </c:pt>
                <c:pt idx="1">
                  <c:v>2.2514757010703654</c:v>
                </c:pt>
                <c:pt idx="2">
                  <c:v>2.0041063297236947</c:v>
                </c:pt>
                <c:pt idx="3">
                  <c:v>1.9200775453428474</c:v>
                </c:pt>
                <c:pt idx="4">
                  <c:v>1.8174200235175846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91D-4507-9E50-5F6894FA7A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Sheet1!$B$2:$B$6</c:f>
              <c:numCache>
                <c:formatCode>0.0</c:formatCode>
                <c:ptCount val="5"/>
                <c:pt idx="0">
                  <c:v>8.9985939534553268</c:v>
                </c:pt>
                <c:pt idx="1">
                  <c:v>8.8849810709154191</c:v>
                </c:pt>
                <c:pt idx="2">
                  <c:v>8.877235297700361</c:v>
                </c:pt>
                <c:pt idx="3">
                  <c:v>8.6212583148558757</c:v>
                </c:pt>
                <c:pt idx="4">
                  <c:v>8.6197057684862557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288-4977-B6D5-C664974497E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Sheet1!$C$2:$C$6</c:f>
              <c:numCache>
                <c:formatCode>0.0</c:formatCode>
                <c:ptCount val="5"/>
                <c:pt idx="0">
                  <c:v>1.0014060465446732</c:v>
                </c:pt>
                <c:pt idx="1">
                  <c:v>1.1150189290845809</c:v>
                </c:pt>
                <c:pt idx="2">
                  <c:v>1.122764702299639</c:v>
                </c:pt>
                <c:pt idx="3">
                  <c:v>1.3787416851441243</c:v>
                </c:pt>
                <c:pt idx="4">
                  <c:v>1.3802942315137443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288-4977-B6D5-C664974497E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0.31497494636222356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9.7736417972028811E-2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1.0203542835971433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9.7736417972027922E-2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0.35057044125190906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0.17318852257211148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8.4229017881965689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0.31221582572913231</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0.39651212491730181</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0.11054461589374931</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1.1540700457026114</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0.11054461589375109</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0.39651212491730092</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0.37313869717440085</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8.6591957148628786</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0.6780418604049725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0.37907224048086974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0.10568250650262101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1.1033103161412576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0.10568250650262101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0.10041833298181935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8.9783263158822511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0.61787239561236085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0.17941418254496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1.8730585128485355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0.17941418254496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0.64354015060832381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0.50097923892399621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7.4061186534354482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0.31098314737117105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0.19719819951459217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2.0587211171371518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0.19719819951459261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0.70732958350997954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1.0617130906305201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4.9739361827779938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0.37278341778946267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0.13517965713811009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1.4112563676677654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0.13517965713810831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0.48487547461327551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0.16597896115911936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8.0716928381610504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0.81144781144781153</c:v>
                </c:pt>
                <c:pt idx="1">
                  <c:v>4.0404040404040407E-2</c:v>
                </c:pt>
                <c:pt idx="2">
                  <c:v>7.0707070707070704E-2</c:v>
                </c:pt>
                <c:pt idx="3">
                  <c:v>4.3771043771043773E-2</c:v>
                </c:pt>
                <c:pt idx="4">
                  <c:v>1.3468013468013471E-2</c:v>
                </c:pt>
                <c:pt idx="5">
                  <c:v>2.02020202020202E-2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6.1000718569852248</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Sheet1!$B$2:$B$6</c:f>
              <c:numCache>
                <c:formatCode>0.0</c:formatCode>
                <c:ptCount val="5"/>
                <c:pt idx="0">
                  <c:v>5.1606868900153771</c:v>
                </c:pt>
                <c:pt idx="1">
                  <c:v>5.7755663947113458</c:v>
                </c:pt>
                <c:pt idx="2">
                  <c:v>5.88098423701316</c:v>
                </c:pt>
                <c:pt idx="3">
                  <c:v>6.1000718569852248</c:v>
                </c:pt>
                <c:pt idx="4">
                  <c:v>6.16816507047887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2F-4771-B730-1379C6321CF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Sheet1!$C$2:$C$6</c:f>
              <c:numCache>
                <c:formatCode>0.0</c:formatCode>
                <c:ptCount val="5"/>
                <c:pt idx="0">
                  <c:v>4.8393131099846229</c:v>
                </c:pt>
                <c:pt idx="1">
                  <c:v>4.2244336052886542</c:v>
                </c:pt>
                <c:pt idx="2">
                  <c:v>4.11901576298684</c:v>
                </c:pt>
                <c:pt idx="3">
                  <c:v>3.8999281430147752</c:v>
                </c:pt>
                <c:pt idx="4">
                  <c:v>3.83183492952113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22F-4771-B730-1379C6321CF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Sheet1!$B$2:$B$6</c:f>
              <c:numCache>
                <c:formatCode>0.0</c:formatCode>
                <c:ptCount val="5"/>
                <c:pt idx="0">
                  <c:v>6.9307756676176124</c:v>
                </c:pt>
                <c:pt idx="1">
                  <c:v>6.8231136746415091</c:v>
                </c:pt>
                <c:pt idx="2">
                  <c:v>6.7328317580930301</c:v>
                </c:pt>
                <c:pt idx="3">
                  <c:v>6.7263204398794736</c:v>
                </c:pt>
                <c:pt idx="4">
                  <c:v>6.7065008357139577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BEC-4B3E-B76F-593CE1C1C5A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Sheet1!$C$2:$C$6</c:f>
              <c:numCache>
                <c:formatCode>0.0</c:formatCode>
                <c:ptCount val="5"/>
                <c:pt idx="0">
                  <c:v>3.0692243323823876</c:v>
                </c:pt>
                <c:pt idx="1">
                  <c:v>3.1768863253584909</c:v>
                </c:pt>
                <c:pt idx="2">
                  <c:v>3.2671682419069699</c:v>
                </c:pt>
                <c:pt idx="3">
                  <c:v>3.2736795601205264</c:v>
                </c:pt>
                <c:pt idx="4">
                  <c:v>3.2934991642860423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BEC-4B3E-B76F-593CE1C1C5A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0.79019640326242957</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0.64925296921672704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0.18100687366094714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1.8896859812616817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0.18100687366094625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0.64925296921672881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0.26994255326302152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6.6681401443383086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0.86180010752014713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0.475093251578798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0.13245244649314092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1.3827846769550858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0.13245244649314181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0.475093251578798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0.45286345779605597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7.7331038006244492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0.64373714262907988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0.55075233785761046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0.15354563408055366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1.6029945511873542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0.15354563408055277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0.55075233785761135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0.21887972586023707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7.0382015391710686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0.34037720535193916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0.63562024797799221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0.17720617290498186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1.8500072066811573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0.17720617290498186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0.63562024797799221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1.809109070672319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5.3663290354113897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0.23921594175502015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0.61562920991744186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0.17163282095721621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1.7918222061266533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0.17163282095721399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0.61562920991744274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1.0942206241625447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3.694584765380907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0.1775100425883771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0.10759997036923963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1.1233283658155031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0.10759997036923963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0.3859499854172288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0.48143650128888638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8.0871667295107379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0.53872053872053871</c:v>
                </c:pt>
                <c:pt idx="1">
                  <c:v>0.46127946127946129</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Sheet1!$B$2:$B$6</c:f>
              <c:numCache>
                <c:formatCode>0.0</c:formatCode>
                <c:ptCount val="5"/>
                <c:pt idx="0">
                  <c:v>9.27103820908488</c:v>
                </c:pt>
                <c:pt idx="1">
                  <c:v>9.3267489799351093</c:v>
                </c:pt>
                <c:pt idx="2">
                  <c:v>9.328302667270485</c:v>
                </c:pt>
                <c:pt idx="3">
                  <c:v>9.442525652040203</c:v>
                </c:pt>
                <c:pt idx="4">
                  <c:v>9.4509643729068546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3F0-487B-A43A-8D03A4A2D71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Sheet1!$C$2:$C$6</c:f>
              <c:numCache>
                <c:formatCode>0.0</c:formatCode>
                <c:ptCount val="5"/>
                <c:pt idx="0">
                  <c:v>0.72896179091512003</c:v>
                </c:pt>
                <c:pt idx="1">
                  <c:v>0.67325102006489068</c:v>
                </c:pt>
                <c:pt idx="2">
                  <c:v>0.67169733272951504</c:v>
                </c:pt>
                <c:pt idx="3">
                  <c:v>0.557474347959797</c:v>
                </c:pt>
                <c:pt idx="4">
                  <c:v>0.54903562709314535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3F0-487B-A43A-8D03A4A2D71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Sheet1!$B$2:$B$6</c:f>
              <c:numCache>
                <c:formatCode>0.0</c:formatCode>
                <c:ptCount val="5"/>
                <c:pt idx="0">
                  <c:v>9.7009154307270276</c:v>
                </c:pt>
                <c:pt idx="1">
                  <c:v>9.6687521386787996</c:v>
                </c:pt>
                <c:pt idx="2">
                  <c:v>9.6412476412792341</c:v>
                </c:pt>
                <c:pt idx="3">
                  <c:v>9.6100962553646099</c:v>
                </c:pt>
                <c:pt idx="4">
                  <c:v>9.6038825976072619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DE8-4E4B-98CC-B4604EF9B96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Sheet1!$C$2:$C$6</c:f>
              <c:numCache>
                <c:formatCode>0.0</c:formatCode>
                <c:ptCount val="5"/>
                <c:pt idx="0">
                  <c:v>0.29908456927297244</c:v>
                </c:pt>
                <c:pt idx="1">
                  <c:v>0.33124786132120043</c:v>
                </c:pt>
                <c:pt idx="2">
                  <c:v>0.35875235872076594</c:v>
                </c:pt>
                <c:pt idx="3">
                  <c:v>0.38990374463539013</c:v>
                </c:pt>
                <c:pt idx="4">
                  <c:v>0.39611740239273807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DE8-4E4B-98CC-B4604EF9B96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0.24150360727770526</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0.1183173288809769</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3.2985986689435975E-2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0.34436900303505169</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3.2985986689435975E-2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5.1944818899800183E-2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9.7008201308394124</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2.9453051437370981E-2</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0.30377011615775196</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8.4688837239623282E-2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0.88413939904203787</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8.4688837239623282E-2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0.29553222915398969</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9.3208202111726095</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0.22803460758390415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6.6138601407025988E-2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1.8438947585309506E-2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0.19249998663832457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1.8438947585309506E-2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5.2672263710340061E-2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9.902102581825682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7.0891258856166246</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Sheet1!$B$2:$B$6</c:f>
              <c:numCache>
                <c:formatCode>0.0</c:formatCode>
                <c:ptCount val="5"/>
                <c:pt idx="0">
                  <c:v>6.3592587986221636</c:v>
                </c:pt>
                <c:pt idx="1">
                  <c:v>6.5766317822810327</c:v>
                </c:pt>
                <c:pt idx="2">
                  <c:v>6.8320817197129386</c:v>
                </c:pt>
                <c:pt idx="3">
                  <c:v>6.9190137257296422</c:v>
                </c:pt>
                <c:pt idx="4">
                  <c:v>6.9295649537623021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741-456A-BC4C-0A737FAA33A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Sheet1!$C$2:$C$6</c:f>
              <c:numCache>
                <c:formatCode>0.0</c:formatCode>
                <c:ptCount val="5"/>
                <c:pt idx="0">
                  <c:v>3.6407412013778364</c:v>
                </c:pt>
                <c:pt idx="1">
                  <c:v>3.4233682177189673</c:v>
                </c:pt>
                <c:pt idx="2">
                  <c:v>3.1679182802870614</c:v>
                </c:pt>
                <c:pt idx="3">
                  <c:v>3.0809862742703578</c:v>
                </c:pt>
                <c:pt idx="4">
                  <c:v>3.0704350462376979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741-456A-BC4C-0A737FAA33A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Sheet1!$B$2:$B$6</c:f>
              <c:numCache>
                <c:formatCode>0.0</c:formatCode>
                <c:ptCount val="5"/>
                <c:pt idx="0">
                  <c:v>7.9671170207090736</c:v>
                </c:pt>
                <c:pt idx="1">
                  <c:v>7.5312406642866589</c:v>
                </c:pt>
                <c:pt idx="2">
                  <c:v>7.1970162612698401</c:v>
                </c:pt>
                <c:pt idx="3">
                  <c:v>7.0891258856166246</c:v>
                </c:pt>
                <c:pt idx="4">
                  <c:v>7.0723820366018453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A9D-4AFA-AE9D-AB0DF45A82D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Sheet1!$C$2:$C$6</c:f>
              <c:numCache>
                <c:formatCode>0.0</c:formatCode>
                <c:ptCount val="5"/>
                <c:pt idx="0">
                  <c:v>2.0328829792909264</c:v>
                </c:pt>
                <c:pt idx="1">
                  <c:v>2.4687593357133411</c:v>
                </c:pt>
                <c:pt idx="2">
                  <c:v>2.8029837387301599</c:v>
                </c:pt>
                <c:pt idx="3">
                  <c:v>2.9108741143833754</c:v>
                </c:pt>
                <c:pt idx="4">
                  <c:v>2.9276179633981547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A9D-4AFA-AE9D-AB0DF45A82D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0.7112296417398043</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0.57697227892537195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0.16085555761617432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1.6793091117892582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0.16085555761617254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0.57697227892537217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0.92461967175705162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3.4066705109187749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0.48116796862477695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0.14846893307848941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1.5499945157708659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0.14846893307848852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0.15494303686342015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8.9632440416765071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0.40067340067340068</c:v>
                </c:pt>
                <c:pt idx="1">
                  <c:v>0.28619528619528617</c:v>
                </c:pt>
                <c:pt idx="2">
                  <c:v>0.31313131313131309</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0.96351161256716011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0.40000654386566659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0.11151883377043958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1.1642407415830611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0.11151883377043958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0.40000654386566659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0.30792459319025589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8.8695296655998561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0.34369954869482822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0.80524144685568633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0.22449529497478782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2.3436989059746924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0.22449529497478693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0.80524144685568722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0.80932664763189344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6.8984947170415074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0.12549042120068865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0.32790252249135587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9.141677169886897E-2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0.95437807657590845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9.141677169886897E-2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0.32790252249135499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0.16592599592209645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7.6896684371062038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0.25034358114337074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0.68070981900524519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0.18977680819403275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1.9812428487362066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0.18977680819403275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0.62052005114452236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6.7071479413569008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2.8847224557493334E-2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0.37526395499005005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0.10462078498052563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1.092226094665417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0.10462078498052563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0.37526395499005005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0.46667961685526826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9.0986169417721765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8.7398953053810118</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Sheet1!$B$2:$B$6</c:f>
              <c:numCache>
                <c:formatCode>0.0</c:formatCode>
                <c:ptCount val="5"/>
                <c:pt idx="0">
                  <c:v>8.0254200310573278</c:v>
                </c:pt>
                <c:pt idx="1">
                  <c:v>8.0412151063561925</c:v>
                </c:pt>
                <c:pt idx="2">
                  <c:v>8.1647510350133796</c:v>
                </c:pt>
                <c:pt idx="3">
                  <c:v>8.2570187503453649</c:v>
                </c:pt>
                <c:pt idx="4">
                  <c:v>8.287609244668964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83-4EC2-809A-6766EDD41B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Sheet1!$C$2:$C$6</c:f>
              <c:numCache>
                <c:formatCode>0.0</c:formatCode>
                <c:ptCount val="5"/>
                <c:pt idx="0">
                  <c:v>1.9745799689426722</c:v>
                </c:pt>
                <c:pt idx="1">
                  <c:v>1.9587848936438075</c:v>
                </c:pt>
                <c:pt idx="2">
                  <c:v>1.8352489649866204</c:v>
                </c:pt>
                <c:pt idx="3">
                  <c:v>1.7429812496546351</c:v>
                </c:pt>
                <c:pt idx="4">
                  <c:v>1.712390755331036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83-4EC2-809A-6766EDD41B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Sheet1!$B$2:$B$6</c:f>
              <c:numCache>
                <c:formatCode>0.0</c:formatCode>
                <c:ptCount val="5"/>
                <c:pt idx="0">
                  <c:v>9.2423223567520303</c:v>
                </c:pt>
                <c:pt idx="1">
                  <c:v>9.1146386345703743</c:v>
                </c:pt>
                <c:pt idx="2">
                  <c:v>8.9947961007434341</c:v>
                </c:pt>
                <c:pt idx="3">
                  <c:v>8.9756909125725475</c:v>
                </c:pt>
                <c:pt idx="4">
                  <c:v>8.9446578398148144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E96-490E-9181-002DC79008D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Sheet1!$C$2:$C$6</c:f>
              <c:numCache>
                <c:formatCode>0.0</c:formatCode>
                <c:ptCount val="5"/>
                <c:pt idx="0">
                  <c:v>0.75767764324796971</c:v>
                </c:pt>
                <c:pt idx="1">
                  <c:v>0.88536136542962574</c:v>
                </c:pt>
                <c:pt idx="2">
                  <c:v>1.0052038992565659</c:v>
                </c:pt>
                <c:pt idx="3">
                  <c:v>1.0243090874274525</c:v>
                </c:pt>
                <c:pt idx="4">
                  <c:v>1.0553421601851856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E96-490E-9181-002DC79008D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4.2495209334724393E-2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0.38241643985008267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0.10661484428376422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1.1130437897889323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0.10661484428376333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0.38241643985008267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0.16265273123359592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8.460545856172935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0.23044876192669861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0.26366690574641538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7.3508362009636841E-2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0.76741683001118233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7.3508362009636841E-2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0.14648722505814149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9.2906626628687619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0.44781144781144783</c:v>
                </c:pt>
                <c:pt idx="1">
                  <c:v>0.54545454545454541</c:v>
                </c:pt>
                <c:pt idx="2">
                  <c:v>3.3670033670033673E-3</c:v>
                </c:pt>
                <c:pt idx="3">
                  <c:v>3.3670033670033673E-3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0.14038634697649677</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0.41226790501476795</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0.11493720958642406</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1.1999280982425091</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0.11493720958642406</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0.41226790501476707</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0.13647096504229772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8.4684773971013367</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8.6191002743022533</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Sheet1!$B$2:$B$6</c:f>
              <c:numCache>
                <c:formatCode>0.0</c:formatCode>
                <c:ptCount val="5"/>
                <c:pt idx="0">
                  <c:v>7.8250659955522419</c:v>
                </c:pt>
                <c:pt idx="1">
                  <c:v>8.0262534866203268</c:v>
                </c:pt>
                <c:pt idx="2">
                  <c:v>8.0416690178946588</c:v>
                </c:pt>
                <c:pt idx="3">
                  <c:v>8.0524902340513247</c:v>
                </c:pt>
                <c:pt idx="4">
                  <c:v>8.1452151947203593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8A-4675-81EF-FFAF12F59C5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Sheet1!$C$2:$C$6</c:f>
              <c:numCache>
                <c:formatCode>0.0</c:formatCode>
                <c:ptCount val="5"/>
                <c:pt idx="0">
                  <c:v>2.1749340044477581</c:v>
                </c:pt>
                <c:pt idx="1">
                  <c:v>1.9737465133796732</c:v>
                </c:pt>
                <c:pt idx="2">
                  <c:v>1.9583309821053412</c:v>
                </c:pt>
                <c:pt idx="3">
                  <c:v>1.9475097659486753</c:v>
                </c:pt>
                <c:pt idx="4">
                  <c:v>1.8547848052796407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8A-4675-81EF-FFAF12F59C5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Sheet1!$B$2:$B$6</c:f>
              <c:numCache>
                <c:formatCode>0.0</c:formatCode>
                <c:ptCount val="5"/>
                <c:pt idx="0">
                  <c:v>8.8995557744553313</c:v>
                </c:pt>
                <c:pt idx="1">
                  <c:v>8.8975179009440613</c:v>
                </c:pt>
                <c:pt idx="2">
                  <c:v>8.7830443912555065</c:v>
                </c:pt>
                <c:pt idx="3">
                  <c:v>8.6458183670610165</c:v>
                </c:pt>
                <c:pt idx="4">
                  <c:v>8.6243342541723997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6-4B6C-8B50-0FA2FF1F2DD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Sheet1!$C$2:$C$6</c:f>
              <c:numCache>
                <c:formatCode>0.0</c:formatCode>
                <c:ptCount val="5"/>
                <c:pt idx="0">
                  <c:v>1.1004442255446687</c:v>
                </c:pt>
                <c:pt idx="1">
                  <c:v>1.1024820990559387</c:v>
                </c:pt>
                <c:pt idx="2">
                  <c:v>1.2169556087444935</c:v>
                </c:pt>
                <c:pt idx="3">
                  <c:v>1.3541816329389835</c:v>
                </c:pt>
                <c:pt idx="4">
                  <c:v>1.3756657458276003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6-4B6C-8B50-0FA2FF1F2DD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8.9280274737167709E-2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0.32138140685186567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8.959873341387059E-2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0.93539801581315984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8.959873341387059E-2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0.32138140685186656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0.2799591477626997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8.3881452130981877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0.23835712621117722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0.21362616517972555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5.9557377670540035E-2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0.62177054046874147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5.9557377670540035E-2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0.21362616517972555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0.10482576630913698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9.310005377839504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0.23191580518158617</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7.5251124373119538E-2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0.78561102087443047</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7.5251124373119538E-2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0.2699180144266915</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0.2179075028896591</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8.8327927347498321</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1.7005272786334675</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0.40391807618682574</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0.11260933973690612</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1.1756254685585317</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0.11260933973690612</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0.40391807618682485</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0.17740618163142408</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7.9454577715214887</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8.5350032284806492</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Sheet1!$B$2:$B$6</c:f>
              <c:numCache>
                <c:formatCode>0.0</c:formatCode>
                <c:ptCount val="5"/>
                <c:pt idx="0">
                  <c:v>7.4427334890899406</c:v>
                </c:pt>
                <c:pt idx="1">
                  <c:v>7.737650568286071</c:v>
                </c:pt>
                <c:pt idx="2">
                  <c:v>7.9875484175603786</c:v>
                </c:pt>
                <c:pt idx="3">
                  <c:v>8.0517187057422905</c:v>
                </c:pt>
                <c:pt idx="4">
                  <c:v>8.0790740266895416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50-42C4-916F-22AAFD0DD70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Sheet1!$C$2:$C$6</c:f>
              <c:numCache>
                <c:formatCode>0.0</c:formatCode>
                <c:ptCount val="5"/>
                <c:pt idx="0">
                  <c:v>2.5572665109100594</c:v>
                </c:pt>
                <c:pt idx="1">
                  <c:v>2.262349431713929</c:v>
                </c:pt>
                <c:pt idx="2">
                  <c:v>2.0124515824396214</c:v>
                </c:pt>
                <c:pt idx="3">
                  <c:v>1.9482812942577095</c:v>
                </c:pt>
                <c:pt idx="4">
                  <c:v>1.9209259733104584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50-42C4-916F-22AAFD0DD70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3</c:v>
                </c:pt>
                <c:pt idx="2">
                  <c:v>4</c:v>
                </c:pt>
                <c:pt idx="3">
                  <c:v>70</c:v>
                </c:pt>
                <c:pt idx="4">
                  <c:v>1</c:v>
                </c:pt>
                <c:pt idx="5">
                  <c:v>2</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Sheet1!$B$2:$B$6</c:f>
              <c:numCache>
                <c:formatCode>0.0</c:formatCode>
                <c:ptCount val="5"/>
                <c:pt idx="0">
                  <c:v>8.7261256846872524</c:v>
                </c:pt>
                <c:pt idx="1">
                  <c:v>8.7185918456777483</c:v>
                </c:pt>
                <c:pt idx="2">
                  <c:v>8.5964338442355768</c:v>
                </c:pt>
                <c:pt idx="3">
                  <c:v>8.5575596921120312</c:v>
                </c:pt>
                <c:pt idx="4">
                  <c:v>8.5350032284806492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6F1-4468-8E2F-0E647EA4BFD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Sheet1!$C$2:$C$6</c:f>
              <c:numCache>
                <c:formatCode>0.0</c:formatCode>
                <c:ptCount val="5"/>
                <c:pt idx="0">
                  <c:v>1.2738743153127476</c:v>
                </c:pt>
                <c:pt idx="1">
                  <c:v>1.2814081543222517</c:v>
                </c:pt>
                <c:pt idx="2">
                  <c:v>1.4035661557644232</c:v>
                </c:pt>
                <c:pt idx="3">
                  <c:v>1.4424403078879688</c:v>
                </c:pt>
                <c:pt idx="4">
                  <c:v>1.4649967715193508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6F1-4468-8E2F-0E647EA4BFD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0.27320897905655794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0.28978401219967864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8.0789616023581701E-2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0.84343208489001853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8.0789616023581701E-2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0.28978401219967864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5.4632154682607847E-2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8.5046161183477764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0.65203754103403355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0.3049346087689635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8.5013489073269E-2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0.88752871794702859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8.5013489073270776E-2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0.30493460876896172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0.48265637764846758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7.9102286345790116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0.75634302560479583</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0.33361525869072661</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9.3009439839833341E-2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0.9710053051330938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9.3009439839834229E-2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0.33361525869072572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0.22762871049538269</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8.4050478257369026</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0.78763222529151822</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0.29013951208627375</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8.0888726734060334E-2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0.84446678659164931</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8.0888726734059446E-2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0.29013951208627553</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0.23293085669373248</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8.6916290184396559</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0.42162570658548049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0.24396047841838708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6.8014357406198656E-2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0.71006020443047291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6.8014357406198656E-2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0.24396047841838708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0.28502305140337292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8.9314749971975917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0.80691561879365636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0.34406045160935417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9.5921481531792807E-2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1.0014066056519288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9.5921481531791031E-2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0.34406045160935506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0.37731465815588905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8.7670227765829569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0.56156018641257521</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0.50034761759045487</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0.13949317492226854</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1.4562888789850819</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0.13949317492227031</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0.46875788750241298</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9.2279456515570306</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7.8509623386211054</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6.7654396523906266</c:v>
                </c:pt>
                <c:pt idx="1">
                  <c:v>6.8566361008275489</c:v>
                </c:pt>
                <c:pt idx="2">
                  <c:v>7.0912193417309144</c:v>
                </c:pt>
                <c:pt idx="3">
                  <c:v>7.1523005213371</c:v>
                </c:pt>
                <c:pt idx="4">
                  <c:v>7.1610633517073712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BCF-4052-BD96-453FF3BB63A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3.2345603476093734</c:v>
                </c:pt>
                <c:pt idx="1">
                  <c:v>3.1433638991724511</c:v>
                </c:pt>
                <c:pt idx="2">
                  <c:v>2.9087806582690856</c:v>
                </c:pt>
                <c:pt idx="3">
                  <c:v>2.8476994786629</c:v>
                </c:pt>
                <c:pt idx="4">
                  <c:v>2.8389366482926288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BCF-4052-BD96-453FF3BB63A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5.1802138727209543</c:v>
                </c:pt>
                <c:pt idx="1">
                  <c:v>7.0382015391710686</c:v>
                </c:pt>
                <c:pt idx="2">
                  <c:v>5.104577546091364</c:v>
                </c:pt>
                <c:pt idx="3">
                  <c:v>6.6681401443383086</c:v>
                </c:pt>
                <c:pt idx="4">
                  <c:v>8.1530097441089584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6.4598193756752407</c:v>
                </c:pt>
                <c:pt idx="1">
                  <c:v>7.8492334958346444</c:v>
                </c:pt>
                <c:pt idx="2">
                  <c:v>5.8851012688846627</c:v>
                </c:pt>
                <c:pt idx="3">
                  <c:v>6.9389663609804657</c:v>
                </c:pt>
                <c:pt idx="4">
                  <c:v>8.3093872068280668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Sheet1!$B$2:$B$6</c:f>
              <c:numCache>
                <c:formatCode>0.0</c:formatCode>
                <c:ptCount val="5"/>
                <c:pt idx="0">
                  <c:v>8.5536789963712572</c:v>
                </c:pt>
                <c:pt idx="1">
                  <c:v>8.1656913488031826</c:v>
                </c:pt>
                <c:pt idx="2">
                  <c:v>8.1017147337519031</c:v>
                </c:pt>
                <c:pt idx="3">
                  <c:v>8.0529745363944603</c:v>
                </c:pt>
                <c:pt idx="4">
                  <c:v>8.0494737896028603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A0-4EDD-959A-DC93404792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Sheet1!$C$2:$C$6</c:f>
              <c:numCache>
                <c:formatCode>0.0</c:formatCode>
                <c:ptCount val="5"/>
                <c:pt idx="0">
                  <c:v>1.4463210036287428</c:v>
                </c:pt>
                <c:pt idx="1">
                  <c:v>1.8343086511968174</c:v>
                </c:pt>
                <c:pt idx="2">
                  <c:v>1.8982852662480969</c:v>
                </c:pt>
                <c:pt idx="3">
                  <c:v>1.9470254636055397</c:v>
                </c:pt>
                <c:pt idx="4">
                  <c:v>1.9505262103971397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A0-4EDD-959A-DC93404792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0.51817103595734526</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0.37892229542229039</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0.10564070294135774</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1.1028738929155004</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0.10564070294135774</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0.37892229542229039</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0.36664058864468707</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8.3753687617106092</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0.20790411253423358</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0.30041046468694077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8.3752191528082776E-2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0.87436095121456958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8.3752191528082776E-2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0.11624894815662223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8.9579599885557855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1.086618342541029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0.5202775447075938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0.14504948959590891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1.5142960128242375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0.1450494895959098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0.52027754470759291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0.25880692810621575</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7.8412659940299561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0.22699548072869691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0.84681954433230411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0.2360869576915432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2.4647142138043741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0.2360869576915432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0.84681954433230455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0.18781667227217547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6.2292546101880726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8.3411812596717798</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7.7607163888967108</c:v>
                </c:pt>
                <c:pt idx="1">
                  <c:v>7.9674930323472886</c:v>
                </c:pt>
                <c:pt idx="2">
                  <c:v>8.030158185893125</c:v>
                </c:pt>
                <c:pt idx="3">
                  <c:v>8.0469054201232701</c:v>
                </c:pt>
                <c:pt idx="4">
                  <c:v>8.0868024092280084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328-405A-8DF0-8D872F8A16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2.2392836111032892</c:v>
                </c:pt>
                <c:pt idx="1">
                  <c:v>2.0325069676527114</c:v>
                </c:pt>
                <c:pt idx="2">
                  <c:v>1.969841814106875</c:v>
                </c:pt>
                <c:pt idx="3">
                  <c:v>1.9530945798767299</c:v>
                </c:pt>
                <c:pt idx="4">
                  <c:v>1.9131975907719916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328-405A-8DF0-8D872F8A16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Sheet1!$B$2:$B$6</c:f>
              <c:numCache>
                <c:formatCode>0.0</c:formatCode>
                <c:ptCount val="5"/>
                <c:pt idx="0">
                  <c:v>8.8817330110600388</c:v>
                </c:pt>
                <c:pt idx="1">
                  <c:v>8.850761543673654</c:v>
                </c:pt>
                <c:pt idx="2">
                  <c:v>8.7457129911421916</c:v>
                </c:pt>
                <c:pt idx="3">
                  <c:v>8.7221391336122593</c:v>
                </c:pt>
                <c:pt idx="4">
                  <c:v>8.4873035641095012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6B-4A49-A407-1C80B2B3E5B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Sheet1!$C$2:$C$6</c:f>
              <c:numCache>
                <c:formatCode>0.0</c:formatCode>
                <c:ptCount val="5"/>
                <c:pt idx="0">
                  <c:v>1.1182669889399612</c:v>
                </c:pt>
                <c:pt idx="1">
                  <c:v>1.149238456326346</c:v>
                </c:pt>
                <c:pt idx="2">
                  <c:v>1.2542870088578084</c:v>
                </c:pt>
                <c:pt idx="3">
                  <c:v>1.2778608663877407</c:v>
                </c:pt>
                <c:pt idx="4">
                  <c:v>1.5126964358904988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6B-4A49-A407-1C80B2B3E5B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4.2109624207022023E-2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0.22190608690516456</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6.1865757942541677E-2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0.64586970173924385</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6.1865757942541677E-2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0.18527029340806145</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9.1827333020667599</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0.2646058055025664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0.11751266459040188</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1.2268154816769075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0.11751266459040011</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0.42150579623180384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0.5493739699811826</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7.4571913396670588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6.8984947170415074</c:v>
                </c:pt>
                <c:pt idx="1">
                  <c:v>6.6651757749762233</c:v>
                </c:pt>
                <c:pt idx="2">
                  <c:v>9.0862235262599782</c:v>
                </c:pt>
                <c:pt idx="3">
                  <c:v>8.7670227765829569</c:v>
                </c:pt>
                <c:pt idx="4">
                  <c:v>8.0081585141725125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5.6332485655474924</c:v>
                </c:pt>
                <c:pt idx="1">
                  <c:v>5.8631339540930876</c:v>
                </c:pt>
                <c:pt idx="2">
                  <c:v>8.3012573380009087</c:v>
                </c:pt>
                <c:pt idx="3">
                  <c:v>8.1605673131284604</c:v>
                </c:pt>
                <c:pt idx="4">
                  <c:v>7.516128997871931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0.52832166760598032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0.3321536606152371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9.2601957224063725E-2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0.96675124465983142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9.2601957224063725E-2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0.33215366061523532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0.20505994805933092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7.8273832446938529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0.30760926191534566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9.6563832648473458E-2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1.0081126598237482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9.6563832648474346E-2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0.34636449875049458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0.2376041163044178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8.2160751095249438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2.3097506170196347E-2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0.38428453143922781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0.10713565425198368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1.1184809716811905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0.10713565425198368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0.38428453143922781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0.23642052523726065</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7.8913689458514806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0.33202725580254011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0.23228638305520377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6.4759706900618497E-2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0.6760821166932125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6.4759706900618497E-2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0.23228638305520377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2.7187056523555242E-2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9.2099110679726657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0.22451515034144354</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0.29192727125658546</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8.138714062451502E-2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0.84967015662180145</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8.1387140624514132E-2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0.29192727125658635</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0.20491203630043486</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8.6036058079256943</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7.893970174746431</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Sheet1!$B$2:$B$6</c:f>
              <c:numCache>
                <c:formatCode>0.0</c:formatCode>
                <c:ptCount val="5"/>
                <c:pt idx="0">
                  <c:v>7.2350479753598878</c:v>
                </c:pt>
                <c:pt idx="1">
                  <c:v>7.2770653933509406</c:v>
                </c:pt>
                <c:pt idx="2">
                  <c:v>7.5506129628450909</c:v>
                </c:pt>
                <c:pt idx="3">
                  <c:v>7.5895209930896996</c:v>
                </c:pt>
                <c:pt idx="4">
                  <c:v>7.8120211585484816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477-4FBD-BCD4-4984B684B9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Sheet1!$C$2:$C$6</c:f>
              <c:numCache>
                <c:formatCode>0.0</c:formatCode>
                <c:ptCount val="5"/>
                <c:pt idx="0">
                  <c:v>2.7649520246401122</c:v>
                </c:pt>
                <c:pt idx="1">
                  <c:v>2.7229346066490594</c:v>
                </c:pt>
                <c:pt idx="2">
                  <c:v>2.4493870371549091</c:v>
                </c:pt>
                <c:pt idx="3">
                  <c:v>2.4104790069103004</c:v>
                </c:pt>
                <c:pt idx="4">
                  <c:v>2.1879788414515184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477-4FBD-BCD4-4984B684B9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Sheet1!$B$2:$B$6</c:f>
              <c:numCache>
                <c:formatCode>0.0</c:formatCode>
                <c:ptCount val="5"/>
                <c:pt idx="0">
                  <c:v>8.710850236177567</c:v>
                </c:pt>
                <c:pt idx="1">
                  <c:v>8.4940154025935399</c:v>
                </c:pt>
                <c:pt idx="2">
                  <c:v>8.3974946456528894</c:v>
                </c:pt>
                <c:pt idx="3">
                  <c:v>8.1613223804131945</c:v>
                </c:pt>
                <c:pt idx="4">
                  <c:v>8.0878902181190249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B8-41D7-AEEB-953E6545F87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Sheet1!$C$2:$C$6</c:f>
              <c:numCache>
                <c:formatCode>0.0</c:formatCode>
                <c:ptCount val="5"/>
                <c:pt idx="0">
                  <c:v>1.289149763822433</c:v>
                </c:pt>
                <c:pt idx="1">
                  <c:v>1.5059845974064601</c:v>
                </c:pt>
                <c:pt idx="2">
                  <c:v>1.6025053543471106</c:v>
                </c:pt>
                <c:pt idx="3">
                  <c:v>1.8386776195868055</c:v>
                </c:pt>
                <c:pt idx="4">
                  <c:v>1.9121097818809751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B8-41D7-AEEB-953E6545F87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7.7726208112411044E-2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0.20751953353789077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5.7854894425183545E-2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0.60399685786205737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5.7854894425183545E-2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0.20751953353789077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8.4630089471371406E-3</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9.4696333169709472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0.13247007717168024</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0.26676811209452644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7.4372955153238607E-2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0.77644305929141311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7.4372955153238607E-2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0.14404193314246072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9.1076996611769836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6.3864811272669062</c:v>
                </c:pt>
                <c:pt idx="1">
                  <c:v>5.6885214258004533</c:v>
                </c:pt>
                <c:pt idx="2">
                  <c:v>8.3007184941129299</c:v>
                </c:pt>
                <c:pt idx="3">
                  <c:v>6.5342733564772439</c:v>
                </c:pt>
                <c:pt idx="4">
                  <c:v>7.8273832446938529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7.4783958079714701</c:v>
                </c:pt>
                <c:pt idx="1">
                  <c:v>6.3305318077747614</c:v>
                </c:pt>
                <c:pt idx="2">
                  <c:v>8.7389531911453115</c:v>
                </c:pt>
                <c:pt idx="3">
                  <c:v>6.7495348838123164</c:v>
                </c:pt>
                <c:pt idx="4">
                  <c:v>8.0223137538176577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0.98404300149435064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0.3249014617493331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3.3919249868332955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0.32490146174933265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0.88768863053595304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5.104577546091364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0.68508274999618113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0.28509500391718845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7.9482355571915519E-2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0.8297844719601386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7.9482355571915519E-2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0.28509500391718845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0.16023666569238237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9.3334395251974893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0.50847308236759758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0.16908498581689901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1.7652231701351155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0.16908498581689813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0.32622585364756773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8.0731227196886817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5.5917952461302587</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Sheet1!$B$2:$B$6</c:f>
              <c:numCache>
                <c:formatCode>0.0</c:formatCode>
                <c:ptCount val="5"/>
                <c:pt idx="0">
                  <c:v>4.4574924208223674</c:v>
                </c:pt>
                <c:pt idx="1">
                  <c:v>4.5858019950032318</c:v>
                </c:pt>
                <c:pt idx="2">
                  <c:v>4.9795190629420834</c:v>
                </c:pt>
                <c:pt idx="3">
                  <c:v>5.3592043747507727</c:v>
                </c:pt>
                <c:pt idx="4">
                  <c:v>5.4002930084767549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CF9-4163-867B-BF3E22C0560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Sheet1!$C$2:$C$6</c:f>
              <c:numCache>
                <c:formatCode>0.0</c:formatCode>
                <c:ptCount val="5"/>
                <c:pt idx="0">
                  <c:v>5.5425075791776326</c:v>
                </c:pt>
                <c:pt idx="1">
                  <c:v>5.4141980049967682</c:v>
                </c:pt>
                <c:pt idx="2">
                  <c:v>5.0204809370579166</c:v>
                </c:pt>
                <c:pt idx="3">
                  <c:v>4.6407956252492273</c:v>
                </c:pt>
                <c:pt idx="4">
                  <c:v>4.5997069915232451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CF9-4163-867B-BF3E22C0560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Sheet1!$B$2:$B$6</c:f>
              <c:numCache>
                <c:formatCode>0.0</c:formatCode>
                <c:ptCount val="5"/>
                <c:pt idx="0">
                  <c:v>7.7637605921964674</c:v>
                </c:pt>
                <c:pt idx="1">
                  <c:v>7.0844711167217849</c:v>
                </c:pt>
                <c:pt idx="2">
                  <c:v>6.6758210292497413</c:v>
                </c:pt>
                <c:pt idx="3">
                  <c:v>6.6436604524760927</c:v>
                </c:pt>
                <c:pt idx="4">
                  <c:v>6.4761765986166502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8F-4C69-8593-F80FC5EEB59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Sheet1!$C$2:$C$6</c:f>
              <c:numCache>
                <c:formatCode>0.0</c:formatCode>
                <c:ptCount val="5"/>
                <c:pt idx="0">
                  <c:v>2.2362394078035326</c:v>
                </c:pt>
                <c:pt idx="1">
                  <c:v>2.9155288832782151</c:v>
                </c:pt>
                <c:pt idx="2">
                  <c:v>3.3241789707502587</c:v>
                </c:pt>
                <c:pt idx="3">
                  <c:v>3.3563395475239073</c:v>
                </c:pt>
                <c:pt idx="4">
                  <c:v>3.5238234013833498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8F-4C69-8593-F80FC5EEB59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0.2982451173249947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0.2475032107501387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2.5838982697854327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0.24750321075013915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0.88776846547386334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0.34584221941839211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5.4950690664600641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0.50374031541851583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0.57886576800729372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0.16138344821549566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1.6848202144617606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0.16138344821549477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0.57886576800729461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0.1848317390910541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5.6885214258004533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6.6065803882468792</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Sheet1!$B$2:$B$6</c:f>
              <c:numCache>
                <c:formatCode>0.0</c:formatCode>
                <c:ptCount val="5"/>
                <c:pt idx="0">
                  <c:v>5.0318847057856093</c:v>
                </c:pt>
                <c:pt idx="1">
                  <c:v>6.1860716106829221</c:v>
                </c:pt>
                <c:pt idx="2">
                  <c:v>6.6065803882468792</c:v>
                </c:pt>
                <c:pt idx="3">
                  <c:v>7.15717146612179</c:v>
                </c:pt>
                <c:pt idx="4">
                  <c:v>7.1592219330043294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BBC-4D1F-B508-DD4D2AEB1C5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Sheet1!$C$2:$C$6</c:f>
              <c:numCache>
                <c:formatCode>0.0</c:formatCode>
                <c:ptCount val="5"/>
                <c:pt idx="0">
                  <c:v>4.9681152942143907</c:v>
                </c:pt>
                <c:pt idx="1">
                  <c:v>3.8139283893170779</c:v>
                </c:pt>
                <c:pt idx="2">
                  <c:v>3.3934196117531208</c:v>
                </c:pt>
                <c:pt idx="3">
                  <c:v>2.84282853387821</c:v>
                </c:pt>
                <c:pt idx="4">
                  <c:v>2.8407780669956706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BBC-4D1F-B508-DD4D2AEB1C5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603049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RTD | The Newcastle Upon Tyne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605774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RTD | The Newcastle Upon Tyne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600164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RTD | The Newcastle Upon Tyne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The Newcastle Upon Tyne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716872043"/>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90212015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11423526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7044040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the staff did everything they could to help with any pain you felt?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The Newcastle Upon Tyne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taking time to listen to children and young people's fears or worries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understanding their next steps in care and treatment after leaving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being kept informed while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Pain:</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providing effective pain management support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297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261258189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46964507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22032937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p34. How clean was the hospital room or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8467706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p57. Overall, how would you rate your access to food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p44. Did staff take into account your child's existing individual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The Newcastle Upon Tyne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Hospital rooms and wards being clean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a:solidFill>
                  <a:prstClr val="black"/>
                </a:solidFill>
                <a:latin typeface="Arial"/>
              </a:rPr>
              <a:t>Parents / carers having good access to food in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accommodating children and young people's individual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297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1168738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3626939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AE892348-ECD0-B8B4-5D28-997F47844765}"/>
              </a:ext>
            </a:extLst>
          </p:cNvPr>
          <p:cNvGraphicFramePr/>
          <p:nvPr>
            <p:extLst>
              <p:ext uri="{D42A27DB-BD31-4B8C-83A1-F6EECF244321}">
                <p14:modId xmlns:p14="http://schemas.microsoft.com/office/powerpoint/2010/main" val="8432089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19DB51B7-48B4-FC36-9C82-BA0405666C4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491344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733991028"/>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3792410260"/>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740143923"/>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9052460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4229556753"/>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960151632"/>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17131714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692504994"/>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1917394462"/>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33383637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1FBFC1D1-2C50-1851-0C15-C2D6303031D2}"/>
              </a:ext>
            </a:extLst>
          </p:cNvPr>
          <p:cNvGraphicFramePr/>
          <p:nvPr>
            <p:extLst>
              <p:ext uri="{D42A27DB-BD31-4B8C-83A1-F6EECF244321}">
                <p14:modId xmlns:p14="http://schemas.microsoft.com/office/powerpoint/2010/main" val="16742202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78F38EDC-6B24-1A67-D744-641482BB088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994774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777578423"/>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473497242"/>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3748333960"/>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19532016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2490471329"/>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5326386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1415514621"/>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3731232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4167063264"/>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374514279"/>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6936386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B34B00C-362C-F13B-39A5-6A82C07CBEED}"/>
              </a:ext>
            </a:extLst>
          </p:cNvPr>
          <p:cNvGraphicFramePr/>
          <p:nvPr>
            <p:extLst>
              <p:ext uri="{D42A27DB-BD31-4B8C-83A1-F6EECF244321}">
                <p14:modId xmlns:p14="http://schemas.microsoft.com/office/powerpoint/2010/main" val="40774106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13F6C0B4-E3BE-F48A-E658-E52724DD184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403716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822885339"/>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3773277349"/>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16112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915572145"/>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6838901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23622927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1F87AAC1-942A-9DC8-715C-B09D830E655E}"/>
              </a:ext>
            </a:extLst>
          </p:cNvPr>
          <p:cNvGraphicFramePr/>
          <p:nvPr>
            <p:extLst>
              <p:ext uri="{D42A27DB-BD31-4B8C-83A1-F6EECF244321}">
                <p14:modId xmlns:p14="http://schemas.microsoft.com/office/powerpoint/2010/main" val="16343314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34EDBB39-F4EA-F16B-606A-18E49D22EFF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179953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96942076"/>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136277036"/>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2873521400"/>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8005993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4092764086"/>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3380846933"/>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40387239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217662779"/>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38663590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968030150"/>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204963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6744826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AFE8BA29-067C-3A2D-E982-248500945AE9}"/>
              </a:ext>
            </a:extLst>
          </p:cNvPr>
          <p:cNvGraphicFramePr/>
          <p:nvPr>
            <p:extLst>
              <p:ext uri="{D42A27DB-BD31-4B8C-83A1-F6EECF244321}">
                <p14:modId xmlns:p14="http://schemas.microsoft.com/office/powerpoint/2010/main" val="40098410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E40243B0-635E-CBC3-6134-2833A26664B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026663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1506944035"/>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56117693"/>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461961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1773258541"/>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6874954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419514599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89A8D671-96E6-51BE-A721-3B3FF1E400CE}"/>
              </a:ext>
            </a:extLst>
          </p:cNvPr>
          <p:cNvGraphicFramePr/>
          <p:nvPr>
            <p:extLst>
              <p:ext uri="{D42A27DB-BD31-4B8C-83A1-F6EECF244321}">
                <p14:modId xmlns:p14="http://schemas.microsoft.com/office/powerpoint/2010/main" val="40946289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3B34DB8C-EC85-1B8F-8381-068F91D920E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642517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201873043"/>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542056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512319115"/>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1898873548"/>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796793668"/>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1218932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30275380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D875D2C8-845F-7CED-E4A8-3D3E7F3BD6D3}"/>
              </a:ext>
            </a:extLst>
          </p:cNvPr>
          <p:cNvGraphicFramePr/>
          <p:nvPr>
            <p:extLst>
              <p:ext uri="{D42A27DB-BD31-4B8C-83A1-F6EECF244321}">
                <p14:modId xmlns:p14="http://schemas.microsoft.com/office/powerpoint/2010/main" val="11284285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AD41F362-22EE-8054-9FF3-3DB3CEFDBDB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111215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98615107"/>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1057052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481090234"/>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4079299559"/>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78814314"/>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1187001153"/>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19155287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865266020"/>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3092605070"/>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35170609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3395256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400862765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86770A8-3782-1E72-6AB5-96F1D1254DA5}"/>
              </a:ext>
            </a:extLst>
          </p:cNvPr>
          <p:cNvGraphicFramePr/>
          <p:nvPr>
            <p:extLst>
              <p:ext uri="{D42A27DB-BD31-4B8C-83A1-F6EECF244321}">
                <p14:modId xmlns:p14="http://schemas.microsoft.com/office/powerpoint/2010/main" val="26503011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2612A48-2635-DFB6-7617-F21C7F03E9E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559886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373287853"/>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23462158"/>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64781895"/>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4247331053"/>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0473957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7719804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5926820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4AA0BC9-BF58-ABAA-3D63-6C8B94BD7793}"/>
              </a:ext>
            </a:extLst>
          </p:cNvPr>
          <p:cNvGraphicFramePr/>
          <p:nvPr>
            <p:extLst>
              <p:ext uri="{D42A27DB-BD31-4B8C-83A1-F6EECF244321}">
                <p14:modId xmlns:p14="http://schemas.microsoft.com/office/powerpoint/2010/main" val="39811545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C6C7814-5045-D9F4-10BE-CF7F71854F5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199979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767330406"/>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618552587"/>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521855350"/>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7324794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971396369"/>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2430780317"/>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5401399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4286785798"/>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765212411"/>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14141977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5775255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721EEFA-B58E-9187-2893-C0A446ED89F4}"/>
              </a:ext>
            </a:extLst>
          </p:cNvPr>
          <p:cNvGraphicFramePr/>
          <p:nvPr>
            <p:extLst>
              <p:ext uri="{D42A27DB-BD31-4B8C-83A1-F6EECF244321}">
                <p14:modId xmlns:p14="http://schemas.microsoft.com/office/powerpoint/2010/main" val="17092720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EC43B56-362F-1741-4C2C-70A23C87B23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404576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965380268"/>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775436953"/>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102633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3214469669"/>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4112375377"/>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0819513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699184774"/>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5505117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1988191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49462B1-3420-A477-7629-E858A6F259F3}"/>
              </a:ext>
            </a:extLst>
          </p:cNvPr>
          <p:cNvGraphicFramePr/>
          <p:nvPr>
            <p:extLst>
              <p:ext uri="{D42A27DB-BD31-4B8C-83A1-F6EECF244321}">
                <p14:modId xmlns:p14="http://schemas.microsoft.com/office/powerpoint/2010/main" val="1878285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6C7BE92-928E-2831-6F13-1B56479F248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70278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4282800"/>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187852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23432110"/>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3644419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2875711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C45CEC8-43A3-6040-44ED-F85488124B78}"/>
              </a:ext>
            </a:extLst>
          </p:cNvPr>
          <p:cNvGraphicFramePr/>
          <p:nvPr>
            <p:extLst>
              <p:ext uri="{D42A27DB-BD31-4B8C-83A1-F6EECF244321}">
                <p14:modId xmlns:p14="http://schemas.microsoft.com/office/powerpoint/2010/main" val="33735049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8C9EBCB-DBF6-7C47-562C-F887493A272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819688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1417535057"/>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0727762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14043952"/>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4040347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7718287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F6FA87A-7619-71F4-49DA-7FEBEE98F639}"/>
              </a:ext>
            </a:extLst>
          </p:cNvPr>
          <p:cNvGraphicFramePr/>
          <p:nvPr>
            <p:extLst>
              <p:ext uri="{D42A27DB-BD31-4B8C-83A1-F6EECF244321}">
                <p14:modId xmlns:p14="http://schemas.microsoft.com/office/powerpoint/2010/main" val="6881689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E85B8D8-E53A-5893-216A-D65DC5F4568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169486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4809021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851041072"/>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3572812966"/>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980212992"/>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10090763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8781358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E1E75C1-6915-68B4-084D-F5EB431E38F2}"/>
              </a:ext>
            </a:extLst>
          </p:cNvPr>
          <p:cNvGraphicFramePr/>
          <p:nvPr>
            <p:extLst>
              <p:ext uri="{D42A27DB-BD31-4B8C-83A1-F6EECF244321}">
                <p14:modId xmlns:p14="http://schemas.microsoft.com/office/powerpoint/2010/main" val="16708669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5CB2993-8BA1-3236-8C51-4539693A5EE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837163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246665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050513545"/>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8948093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549849924"/>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9670772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320863552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91906AA-3566-0FA6-18A5-656BB2718811}"/>
              </a:ext>
            </a:extLst>
          </p:cNvPr>
          <p:cNvGraphicFramePr/>
          <p:nvPr>
            <p:extLst>
              <p:ext uri="{D42A27DB-BD31-4B8C-83A1-F6EECF244321}">
                <p14:modId xmlns:p14="http://schemas.microsoft.com/office/powerpoint/2010/main" val="19232871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985F10F-93AB-BF39-A5C9-7D412BB7917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228654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145168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03500985"/>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2480310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5395966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72AB603-8CDF-BD9E-0698-FFF308D20C6D}"/>
              </a:ext>
            </a:extLst>
          </p:cNvPr>
          <p:cNvGraphicFramePr/>
          <p:nvPr>
            <p:extLst>
              <p:ext uri="{D42A27DB-BD31-4B8C-83A1-F6EECF244321}">
                <p14:modId xmlns:p14="http://schemas.microsoft.com/office/powerpoint/2010/main" val="6506907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67CE55A-688C-9337-0F7C-CB6D939C846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758718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9302663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497817083"/>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366681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3103103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E4B90F6-1A64-4E53-51B4-6865DDC8D44E}"/>
              </a:ext>
            </a:extLst>
          </p:cNvPr>
          <p:cNvGraphicFramePr/>
          <p:nvPr>
            <p:extLst>
              <p:ext uri="{D42A27DB-BD31-4B8C-83A1-F6EECF244321}">
                <p14:modId xmlns:p14="http://schemas.microsoft.com/office/powerpoint/2010/main" val="10759962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E3F3F27-375D-6A55-1F4E-03A03662F71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391335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204753944"/>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7022359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070085927"/>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409956950"/>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2020875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38234247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16C3F37-80B4-1C8E-9452-9A85F750AA2D}"/>
              </a:ext>
            </a:extLst>
          </p:cNvPr>
          <p:cNvGraphicFramePr/>
          <p:nvPr>
            <p:extLst>
              <p:ext uri="{D42A27DB-BD31-4B8C-83A1-F6EECF244321}">
                <p14:modId xmlns:p14="http://schemas.microsoft.com/office/powerpoint/2010/main" val="29627793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E1BCF5C-FEBB-1646-E270-1AE7EC7FB1C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68348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2896925504"/>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40585669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3517669977"/>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720369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30200245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2E34A23-130B-9EB8-F0F4-E4B53C0E3802}"/>
              </a:ext>
            </a:extLst>
          </p:cNvPr>
          <p:cNvGraphicFramePr/>
          <p:nvPr>
            <p:extLst>
              <p:ext uri="{D42A27DB-BD31-4B8C-83A1-F6EECF244321}">
                <p14:modId xmlns:p14="http://schemas.microsoft.com/office/powerpoint/2010/main" val="32728107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B99FF28-D155-0DA6-4DAA-E55FD453C69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92705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77148801"/>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898037996"/>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78962177"/>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578620271"/>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7102678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8959476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CF7C6E8-28BC-F6B8-E8A0-4D68963ECC6B}"/>
              </a:ext>
            </a:extLst>
          </p:cNvPr>
          <p:cNvGraphicFramePr/>
          <p:nvPr>
            <p:extLst>
              <p:ext uri="{D42A27DB-BD31-4B8C-83A1-F6EECF244321}">
                <p14:modId xmlns:p14="http://schemas.microsoft.com/office/powerpoint/2010/main" val="40410321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895D3CF-F31C-085B-0494-8E8C00295B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350453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3746113210"/>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060217987"/>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025611583"/>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918632137"/>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34357901"/>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8491290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6691049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15757CE-C653-E08A-973B-206414ADB794}"/>
              </a:ext>
            </a:extLst>
          </p:cNvPr>
          <p:cNvGraphicFramePr/>
          <p:nvPr>
            <p:extLst>
              <p:ext uri="{D42A27DB-BD31-4B8C-83A1-F6EECF244321}">
                <p14:modId xmlns:p14="http://schemas.microsoft.com/office/powerpoint/2010/main" val="10002712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0FDA737-3FCE-8ABC-D0BF-A2181F4CE5E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906116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297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688653610"/>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74739766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1295875274"/>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3379801080"/>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461388173"/>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298465223"/>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127516586"/>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630223906"/>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619188422"/>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578990291"/>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0977290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3348329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42808AF-BD2C-1871-73A2-B3D38875EB14}"/>
              </a:ext>
            </a:extLst>
          </p:cNvPr>
          <p:cNvGraphicFramePr/>
          <p:nvPr>
            <p:extLst>
              <p:ext uri="{D42A27DB-BD31-4B8C-83A1-F6EECF244321}">
                <p14:modId xmlns:p14="http://schemas.microsoft.com/office/powerpoint/2010/main" val="6240397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871267D-CA07-9CF6-5578-846611543D8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418797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743513455"/>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128560328"/>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266068323"/>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553302219"/>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79038792"/>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c9ii. Were you involved in decisions about your care and treatment as much as you wanted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Did staff take the time to listen to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p33. How suitable was the ward for someone your child's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696337830"/>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c3_1. If you stayed overnight, did anything stop you from sleeping?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c25. Did a member of staff tell you who to talk to if you were worried about anything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p34. How clean was the hospital room or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p38. Did staff give you information about your child’s care and treatment in a way that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62724463"/>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c20_2. Did any of the following bother you when you were in the waiting area?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491746175"/>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 If you used the hospital Wi-Fi, was it good enough to do what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p66. Did staff give you any written information about caring for your child to take home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10932232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1444</TotalTime>
  <Words>11841</Words>
  <Application>Microsoft Office PowerPoint</Application>
  <PresentationFormat>Widescreen</PresentationFormat>
  <Paragraphs>1597</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The Newcastle Upon Tyne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